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4"/>
  </p:sldMasterIdLst>
  <p:notesMasterIdLst>
    <p:notesMasterId r:id="rId16"/>
  </p:notesMasterIdLst>
  <p:sldIdLst>
    <p:sldId id="256" r:id="rId5"/>
    <p:sldId id="258" r:id="rId6"/>
    <p:sldId id="262" r:id="rId7"/>
    <p:sldId id="263" r:id="rId8"/>
    <p:sldId id="306" r:id="rId9"/>
    <p:sldId id="310" r:id="rId10"/>
    <p:sldId id="308" r:id="rId11"/>
    <p:sldId id="309" r:id="rId12"/>
    <p:sldId id="264" r:id="rId13"/>
    <p:sldId id="307" r:id="rId14"/>
    <p:sldId id="268" r:id="rId1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Righteous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D646B6-BC39-4C71-85E8-FA3771B5AF54}">
  <a:tblStyle styleId="{7BD646B6-BC39-4C71-85E8-FA3771B5AF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306548-7779-4369-BA42-38D1C378A5F6}" type="doc">
      <dgm:prSet loTypeId="urn:microsoft.com/office/officeart/2005/8/layout/chevron1" loCatId="process" qsTypeId="urn:microsoft.com/office/officeart/2005/8/quickstyle/simple2" qsCatId="simple" csTypeId="urn:microsoft.com/office/officeart/2005/8/colors/accent0_1" csCatId="mainScheme" phldr="1"/>
      <dgm:spPr/>
    </dgm:pt>
    <dgm:pt modelId="{5AFD79EC-E5CC-4305-AD1D-A4AB94849956}">
      <dgm:prSet phldrT="[Texte]"/>
      <dgm:spPr/>
      <dgm:t>
        <a:bodyPr/>
        <a:lstStyle/>
        <a:p>
          <a:r>
            <a:rPr lang="fr-FR" dirty="0">
              <a:solidFill>
                <a:schemeClr val="accent2"/>
              </a:solidFill>
              <a:latin typeface="Righteous" panose="020B0604020202020204" charset="0"/>
            </a:rPr>
            <a:t>Requêtage</a:t>
          </a:r>
          <a:endParaRPr lang="fr-MA" dirty="0">
            <a:solidFill>
              <a:schemeClr val="accent2"/>
            </a:solidFill>
            <a:latin typeface="Righteous" panose="020B0604020202020204" charset="0"/>
          </a:endParaRPr>
        </a:p>
      </dgm:t>
    </dgm:pt>
    <dgm:pt modelId="{C002CA22-33EC-4053-B005-3A469FE7648E}" type="parTrans" cxnId="{CEA8789A-165F-4ADE-B694-F0604232864D}">
      <dgm:prSet/>
      <dgm:spPr/>
      <dgm:t>
        <a:bodyPr/>
        <a:lstStyle/>
        <a:p>
          <a:endParaRPr lang="fr-MA"/>
        </a:p>
      </dgm:t>
    </dgm:pt>
    <dgm:pt modelId="{87C17E1D-987F-4DEC-A5F3-EC8F7A467C2C}" type="sibTrans" cxnId="{CEA8789A-165F-4ADE-B694-F0604232864D}">
      <dgm:prSet/>
      <dgm:spPr/>
      <dgm:t>
        <a:bodyPr/>
        <a:lstStyle/>
        <a:p>
          <a:endParaRPr lang="fr-MA"/>
        </a:p>
      </dgm:t>
    </dgm:pt>
    <dgm:pt modelId="{3B708C54-1A7C-4324-B99D-AFD0E8DD5A06}">
      <dgm:prSet phldrT="[Texte]" custT="1"/>
      <dgm:spPr/>
      <dgm:t>
        <a:bodyPr/>
        <a:lstStyle/>
        <a:p>
          <a:r>
            <a:rPr lang="fr-FR" sz="1600" kern="1200" dirty="0">
              <a:solidFill>
                <a:srgbClr val="FFFFFF"/>
              </a:solidFill>
              <a:latin typeface="Righteous" panose="020B0604020202020204" charset="0"/>
              <a:ea typeface="+mn-ea"/>
              <a:cs typeface="+mn-cs"/>
            </a:rPr>
            <a:t>Analyse</a:t>
          </a:r>
          <a:endParaRPr lang="fr-MA" sz="1600" kern="1200" dirty="0">
            <a:solidFill>
              <a:srgbClr val="FFFFFF"/>
            </a:solidFill>
            <a:latin typeface="Righteous" panose="020B0604020202020204" charset="0"/>
            <a:ea typeface="+mn-ea"/>
            <a:cs typeface="+mn-cs"/>
          </a:endParaRPr>
        </a:p>
      </dgm:t>
    </dgm:pt>
    <dgm:pt modelId="{B2BC1988-B600-4059-BDD8-91B9EFB80EFA}" type="parTrans" cxnId="{AF1B79A2-C855-4860-A943-9F8E3CFA2512}">
      <dgm:prSet/>
      <dgm:spPr/>
      <dgm:t>
        <a:bodyPr/>
        <a:lstStyle/>
        <a:p>
          <a:endParaRPr lang="fr-MA"/>
        </a:p>
      </dgm:t>
    </dgm:pt>
    <dgm:pt modelId="{B4C69AC0-09DD-40D7-AA39-E92E088745E5}" type="sibTrans" cxnId="{AF1B79A2-C855-4860-A943-9F8E3CFA2512}">
      <dgm:prSet/>
      <dgm:spPr/>
      <dgm:t>
        <a:bodyPr/>
        <a:lstStyle/>
        <a:p>
          <a:endParaRPr lang="fr-MA"/>
        </a:p>
      </dgm:t>
    </dgm:pt>
    <dgm:pt modelId="{A36E5EB8-E860-45B9-989C-9AD90C253311}">
      <dgm:prSet phldrT="[Texte]"/>
      <dgm:spPr/>
      <dgm:t>
        <a:bodyPr/>
        <a:lstStyle/>
        <a:p>
          <a:r>
            <a:rPr lang="fr-FR" dirty="0">
              <a:solidFill>
                <a:srgbClr val="FFFFFF"/>
              </a:solidFill>
              <a:latin typeface="Righteous" panose="020B0604020202020204" charset="0"/>
              <a:ea typeface="+mn-ea"/>
              <a:cs typeface="+mn-cs"/>
            </a:rPr>
            <a:t>Stockage de données</a:t>
          </a:r>
          <a:endParaRPr lang="fr-MA" dirty="0">
            <a:solidFill>
              <a:schemeClr val="accent2"/>
            </a:solidFill>
            <a:latin typeface="Righteous" panose="020B0604020202020204" charset="0"/>
          </a:endParaRPr>
        </a:p>
      </dgm:t>
    </dgm:pt>
    <dgm:pt modelId="{F5693A01-1864-4333-83B9-D8ACAF558163}" type="parTrans" cxnId="{C65A9AB7-F3C6-4078-91C7-17986D54CE31}">
      <dgm:prSet/>
      <dgm:spPr/>
      <dgm:t>
        <a:bodyPr/>
        <a:lstStyle/>
        <a:p>
          <a:endParaRPr lang="fr-FR"/>
        </a:p>
      </dgm:t>
    </dgm:pt>
    <dgm:pt modelId="{3E947C3C-D076-4320-B3C0-E7719E7D177A}" type="sibTrans" cxnId="{C65A9AB7-F3C6-4078-91C7-17986D54CE31}">
      <dgm:prSet/>
      <dgm:spPr/>
      <dgm:t>
        <a:bodyPr/>
        <a:lstStyle/>
        <a:p>
          <a:endParaRPr lang="fr-FR"/>
        </a:p>
      </dgm:t>
    </dgm:pt>
    <dgm:pt modelId="{611F2D9D-7494-4C09-9DAA-CC51324F7FDF}">
      <dgm:prSet phldrT="[Texte]"/>
      <dgm:spPr/>
      <dgm:t>
        <a:bodyPr/>
        <a:lstStyle/>
        <a:p>
          <a:r>
            <a:rPr lang="fr-MA" dirty="0">
              <a:solidFill>
                <a:schemeClr val="accent2"/>
              </a:solidFill>
              <a:latin typeface="Righteous" panose="020B0604020202020204" charset="0"/>
            </a:rPr>
            <a:t>Traitement des données</a:t>
          </a:r>
        </a:p>
      </dgm:t>
    </dgm:pt>
    <dgm:pt modelId="{7B8C6BCD-31C2-41F2-A60B-111EA7A4B91D}" type="parTrans" cxnId="{B8A261A8-409D-43E2-B831-FC1CA30BD7BE}">
      <dgm:prSet/>
      <dgm:spPr/>
      <dgm:t>
        <a:bodyPr/>
        <a:lstStyle/>
        <a:p>
          <a:endParaRPr lang="fr-FR"/>
        </a:p>
      </dgm:t>
    </dgm:pt>
    <dgm:pt modelId="{BA175127-9BF5-44E4-AD59-D84B1AF3D41D}" type="sibTrans" cxnId="{B8A261A8-409D-43E2-B831-FC1CA30BD7BE}">
      <dgm:prSet/>
      <dgm:spPr/>
      <dgm:t>
        <a:bodyPr/>
        <a:lstStyle/>
        <a:p>
          <a:endParaRPr lang="fr-FR"/>
        </a:p>
      </dgm:t>
    </dgm:pt>
    <dgm:pt modelId="{334921BA-DEA3-4F7B-B84F-7083CBD0663B}" type="pres">
      <dgm:prSet presAssocID="{CE306548-7779-4369-BA42-38D1C378A5F6}" presName="Name0" presStyleCnt="0">
        <dgm:presLayoutVars>
          <dgm:dir/>
          <dgm:animLvl val="lvl"/>
          <dgm:resizeHandles val="exact"/>
        </dgm:presLayoutVars>
      </dgm:prSet>
      <dgm:spPr/>
    </dgm:pt>
    <dgm:pt modelId="{DCC75C10-6F42-4980-BCB5-495DC5BD8B05}" type="pres">
      <dgm:prSet presAssocID="{611F2D9D-7494-4C09-9DAA-CC51324F7FDF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F757AC8-C55B-4ABB-AAD3-6FA7938E3611}" type="pres">
      <dgm:prSet presAssocID="{BA175127-9BF5-44E4-AD59-D84B1AF3D41D}" presName="parTxOnlySpace" presStyleCnt="0"/>
      <dgm:spPr/>
    </dgm:pt>
    <dgm:pt modelId="{65D97D56-0727-41F2-8563-A5C6987E8974}" type="pres">
      <dgm:prSet presAssocID="{A36E5EB8-E860-45B9-989C-9AD90C25331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BBF35B2-F611-4EBA-8398-4C7986118FBD}" type="pres">
      <dgm:prSet presAssocID="{3E947C3C-D076-4320-B3C0-E7719E7D177A}" presName="parTxOnlySpace" presStyleCnt="0"/>
      <dgm:spPr/>
    </dgm:pt>
    <dgm:pt modelId="{F29B21ED-146E-4C49-B30A-575F21E006D6}" type="pres">
      <dgm:prSet presAssocID="{5AFD79EC-E5CC-4305-AD1D-A4AB9484995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0447D2C-09E0-4DBE-9513-D99CE626B120}" type="pres">
      <dgm:prSet presAssocID="{87C17E1D-987F-4DEC-A5F3-EC8F7A467C2C}" presName="parTxOnlySpace" presStyleCnt="0"/>
      <dgm:spPr/>
    </dgm:pt>
    <dgm:pt modelId="{C4A029BB-2735-4E2D-B179-F591067FBF7C}" type="pres">
      <dgm:prSet presAssocID="{3B708C54-1A7C-4324-B99D-AFD0E8DD5A06}" presName="parTxOnly" presStyleLbl="node1" presStyleIdx="3" presStyleCnt="4" custScaleX="113878">
        <dgm:presLayoutVars>
          <dgm:chMax val="0"/>
          <dgm:chPref val="0"/>
          <dgm:bulletEnabled val="1"/>
        </dgm:presLayoutVars>
      </dgm:prSet>
      <dgm:spPr/>
    </dgm:pt>
  </dgm:ptLst>
  <dgm:cxnLst>
    <dgm:cxn modelId="{230C7448-CAF3-480C-A911-4CFED8F77844}" type="presOf" srcId="{A36E5EB8-E860-45B9-989C-9AD90C253311}" destId="{65D97D56-0727-41F2-8563-A5C6987E8974}" srcOrd="0" destOrd="0" presId="urn:microsoft.com/office/officeart/2005/8/layout/chevron1"/>
    <dgm:cxn modelId="{B346E66B-EEF6-48BA-BB5D-62E155395086}" type="presOf" srcId="{5AFD79EC-E5CC-4305-AD1D-A4AB94849956}" destId="{F29B21ED-146E-4C49-B30A-575F21E006D6}" srcOrd="0" destOrd="0" presId="urn:microsoft.com/office/officeart/2005/8/layout/chevron1"/>
    <dgm:cxn modelId="{2ABEE34D-3084-4AFB-89A5-3B72E40A232A}" type="presOf" srcId="{3B708C54-1A7C-4324-B99D-AFD0E8DD5A06}" destId="{C4A029BB-2735-4E2D-B179-F591067FBF7C}" srcOrd="0" destOrd="0" presId="urn:microsoft.com/office/officeart/2005/8/layout/chevron1"/>
    <dgm:cxn modelId="{CEA8789A-165F-4ADE-B694-F0604232864D}" srcId="{CE306548-7779-4369-BA42-38D1C378A5F6}" destId="{5AFD79EC-E5CC-4305-AD1D-A4AB94849956}" srcOrd="2" destOrd="0" parTransId="{C002CA22-33EC-4053-B005-3A469FE7648E}" sibTransId="{87C17E1D-987F-4DEC-A5F3-EC8F7A467C2C}"/>
    <dgm:cxn modelId="{AF1B79A2-C855-4860-A943-9F8E3CFA2512}" srcId="{CE306548-7779-4369-BA42-38D1C378A5F6}" destId="{3B708C54-1A7C-4324-B99D-AFD0E8DD5A06}" srcOrd="3" destOrd="0" parTransId="{B2BC1988-B600-4059-BDD8-91B9EFB80EFA}" sibTransId="{B4C69AC0-09DD-40D7-AA39-E92E088745E5}"/>
    <dgm:cxn modelId="{B8A261A8-409D-43E2-B831-FC1CA30BD7BE}" srcId="{CE306548-7779-4369-BA42-38D1C378A5F6}" destId="{611F2D9D-7494-4C09-9DAA-CC51324F7FDF}" srcOrd="0" destOrd="0" parTransId="{7B8C6BCD-31C2-41F2-A60B-111EA7A4B91D}" sibTransId="{BA175127-9BF5-44E4-AD59-D84B1AF3D41D}"/>
    <dgm:cxn modelId="{C65A9AB7-F3C6-4078-91C7-17986D54CE31}" srcId="{CE306548-7779-4369-BA42-38D1C378A5F6}" destId="{A36E5EB8-E860-45B9-989C-9AD90C253311}" srcOrd="1" destOrd="0" parTransId="{F5693A01-1864-4333-83B9-D8ACAF558163}" sibTransId="{3E947C3C-D076-4320-B3C0-E7719E7D177A}"/>
    <dgm:cxn modelId="{743FADD6-ED4B-4466-AE68-DAFFCA396D8E}" type="presOf" srcId="{CE306548-7779-4369-BA42-38D1C378A5F6}" destId="{334921BA-DEA3-4F7B-B84F-7083CBD0663B}" srcOrd="0" destOrd="0" presId="urn:microsoft.com/office/officeart/2005/8/layout/chevron1"/>
    <dgm:cxn modelId="{D879F5EA-4866-46FD-B692-02ADA7B2AC03}" type="presOf" srcId="{611F2D9D-7494-4C09-9DAA-CC51324F7FDF}" destId="{DCC75C10-6F42-4980-BCB5-495DC5BD8B05}" srcOrd="0" destOrd="0" presId="urn:microsoft.com/office/officeart/2005/8/layout/chevron1"/>
    <dgm:cxn modelId="{74DD7D25-381A-40E3-8D14-42ADDD8B16CA}" type="presParOf" srcId="{334921BA-DEA3-4F7B-B84F-7083CBD0663B}" destId="{DCC75C10-6F42-4980-BCB5-495DC5BD8B05}" srcOrd="0" destOrd="0" presId="urn:microsoft.com/office/officeart/2005/8/layout/chevron1"/>
    <dgm:cxn modelId="{62F64DFA-A505-468B-98CE-73770D8B0306}" type="presParOf" srcId="{334921BA-DEA3-4F7B-B84F-7083CBD0663B}" destId="{0F757AC8-C55B-4ABB-AAD3-6FA7938E3611}" srcOrd="1" destOrd="0" presId="urn:microsoft.com/office/officeart/2005/8/layout/chevron1"/>
    <dgm:cxn modelId="{2B2D3516-13E2-4899-A026-CC5488B0BB1B}" type="presParOf" srcId="{334921BA-DEA3-4F7B-B84F-7083CBD0663B}" destId="{65D97D56-0727-41F2-8563-A5C6987E8974}" srcOrd="2" destOrd="0" presId="urn:microsoft.com/office/officeart/2005/8/layout/chevron1"/>
    <dgm:cxn modelId="{E9025F44-8049-43C9-BF41-63B647D21FE5}" type="presParOf" srcId="{334921BA-DEA3-4F7B-B84F-7083CBD0663B}" destId="{6BBF35B2-F611-4EBA-8398-4C7986118FBD}" srcOrd="3" destOrd="0" presId="urn:microsoft.com/office/officeart/2005/8/layout/chevron1"/>
    <dgm:cxn modelId="{4A0C9243-B1EC-4ADD-9BAD-E6EAA4621556}" type="presParOf" srcId="{334921BA-DEA3-4F7B-B84F-7083CBD0663B}" destId="{F29B21ED-146E-4C49-B30A-575F21E006D6}" srcOrd="4" destOrd="0" presId="urn:microsoft.com/office/officeart/2005/8/layout/chevron1"/>
    <dgm:cxn modelId="{ACB77D55-F702-4EB0-8E7F-BF8FC6AB7BFF}" type="presParOf" srcId="{334921BA-DEA3-4F7B-B84F-7083CBD0663B}" destId="{70447D2C-09E0-4DBE-9513-D99CE626B120}" srcOrd="5" destOrd="0" presId="urn:microsoft.com/office/officeart/2005/8/layout/chevron1"/>
    <dgm:cxn modelId="{F42630FA-18E7-461D-825D-E9B39EFE4E57}" type="presParOf" srcId="{334921BA-DEA3-4F7B-B84F-7083CBD0663B}" destId="{C4A029BB-2735-4E2D-B179-F591067FBF7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75C10-6F42-4980-BCB5-495DC5BD8B05}">
      <dsp:nvSpPr>
        <dsp:cNvPr id="0" name=""/>
        <dsp:cNvSpPr/>
      </dsp:nvSpPr>
      <dsp:spPr>
        <a:xfrm>
          <a:off x="3352" y="1657290"/>
          <a:ext cx="1851332" cy="74053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1600" kern="1200" dirty="0">
              <a:solidFill>
                <a:schemeClr val="accent2"/>
              </a:solidFill>
              <a:latin typeface="Righteous" panose="020B0604020202020204" charset="0"/>
            </a:rPr>
            <a:t>Traitement des données</a:t>
          </a:r>
        </a:p>
      </dsp:txBody>
      <dsp:txXfrm>
        <a:off x="373619" y="1657290"/>
        <a:ext cx="1110799" cy="740533"/>
      </dsp:txXfrm>
    </dsp:sp>
    <dsp:sp modelId="{65D97D56-0727-41F2-8563-A5C6987E8974}">
      <dsp:nvSpPr>
        <dsp:cNvPr id="0" name=""/>
        <dsp:cNvSpPr/>
      </dsp:nvSpPr>
      <dsp:spPr>
        <a:xfrm>
          <a:off x="1669551" y="1657290"/>
          <a:ext cx="1851332" cy="74053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rgbClr val="FFFFFF"/>
              </a:solidFill>
              <a:latin typeface="Righteous" panose="020B0604020202020204" charset="0"/>
              <a:ea typeface="+mn-ea"/>
              <a:cs typeface="+mn-cs"/>
            </a:rPr>
            <a:t>Stockage de données</a:t>
          </a:r>
          <a:endParaRPr lang="fr-MA" sz="1600" kern="1200" dirty="0">
            <a:solidFill>
              <a:schemeClr val="accent2"/>
            </a:solidFill>
            <a:latin typeface="Righteous" panose="020B0604020202020204" charset="0"/>
          </a:endParaRPr>
        </a:p>
      </dsp:txBody>
      <dsp:txXfrm>
        <a:off x="2039818" y="1657290"/>
        <a:ext cx="1110799" cy="740533"/>
      </dsp:txXfrm>
    </dsp:sp>
    <dsp:sp modelId="{F29B21ED-146E-4C49-B30A-575F21E006D6}">
      <dsp:nvSpPr>
        <dsp:cNvPr id="0" name=""/>
        <dsp:cNvSpPr/>
      </dsp:nvSpPr>
      <dsp:spPr>
        <a:xfrm>
          <a:off x="3335750" y="1657290"/>
          <a:ext cx="1851332" cy="74053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accent2"/>
              </a:solidFill>
              <a:latin typeface="Righteous" panose="020B0604020202020204" charset="0"/>
            </a:rPr>
            <a:t>Requêtage</a:t>
          </a:r>
          <a:endParaRPr lang="fr-MA" sz="1600" kern="1200" dirty="0">
            <a:solidFill>
              <a:schemeClr val="accent2"/>
            </a:solidFill>
            <a:latin typeface="Righteous" panose="020B0604020202020204" charset="0"/>
          </a:endParaRPr>
        </a:p>
      </dsp:txBody>
      <dsp:txXfrm>
        <a:off x="3706017" y="1657290"/>
        <a:ext cx="1110799" cy="740533"/>
      </dsp:txXfrm>
    </dsp:sp>
    <dsp:sp modelId="{C4A029BB-2735-4E2D-B179-F591067FBF7C}">
      <dsp:nvSpPr>
        <dsp:cNvPr id="0" name=""/>
        <dsp:cNvSpPr/>
      </dsp:nvSpPr>
      <dsp:spPr>
        <a:xfrm>
          <a:off x="5001950" y="1657290"/>
          <a:ext cx="2108260" cy="74053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rgbClr val="FFFFFF"/>
              </a:solidFill>
              <a:latin typeface="Righteous" panose="020B0604020202020204" charset="0"/>
              <a:ea typeface="+mn-ea"/>
              <a:cs typeface="+mn-cs"/>
            </a:rPr>
            <a:t>Analyse</a:t>
          </a:r>
          <a:endParaRPr lang="fr-MA" sz="1600" kern="1200" dirty="0">
            <a:solidFill>
              <a:srgbClr val="FFFFFF"/>
            </a:solidFill>
            <a:latin typeface="Righteous" panose="020B0604020202020204" charset="0"/>
            <a:ea typeface="+mn-ea"/>
            <a:cs typeface="+mn-cs"/>
          </a:endParaRPr>
        </a:p>
      </dsp:txBody>
      <dsp:txXfrm>
        <a:off x="5372217" y="1657290"/>
        <a:ext cx="1367727" cy="7405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dab296b8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dab296b8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dab296b8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dab296b8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f0370779cf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f0370779cf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f26c6b1b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f26c6b1b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f2779dbbd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f2779dbbd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778500" y="833888"/>
            <a:ext cx="3650400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78500" y="3791788"/>
            <a:ext cx="28749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236475" y="0"/>
            <a:ext cx="1675550" cy="847850"/>
            <a:chOff x="7236475" y="0"/>
            <a:chExt cx="1675550" cy="847850"/>
          </a:xfrm>
        </p:grpSpPr>
        <p:sp>
          <p:nvSpPr>
            <p:cNvPr id="12" name="Google Shape;12;p2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7412313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412313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556288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56288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2290025" y="180252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subTitle" idx="1"/>
          </p:nvPr>
        </p:nvSpPr>
        <p:spPr>
          <a:xfrm>
            <a:off x="2036250" y="2600725"/>
            <a:ext cx="5071500" cy="12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" name="Google Shape;94;p9"/>
          <p:cNvSpPr/>
          <p:nvPr/>
        </p:nvSpPr>
        <p:spPr>
          <a:xfrm>
            <a:off x="8166550" y="1386056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8162550" y="535006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9"/>
          <p:cNvGrpSpPr/>
          <p:nvPr/>
        </p:nvGrpSpPr>
        <p:grpSpPr>
          <a:xfrm>
            <a:off x="8428875" y="4375124"/>
            <a:ext cx="2337900" cy="560387"/>
            <a:chOff x="6135125" y="2934550"/>
            <a:chExt cx="2337900" cy="701975"/>
          </a:xfrm>
        </p:grpSpPr>
        <p:sp>
          <p:nvSpPr>
            <p:cNvPr id="97" name="Google Shape;97;p9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9"/>
          <p:cNvSpPr/>
          <p:nvPr/>
        </p:nvSpPr>
        <p:spPr>
          <a:xfrm>
            <a:off x="267620" y="3664500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"/>
          </p:nvPr>
        </p:nvSpPr>
        <p:spPr>
          <a:xfrm>
            <a:off x="720000" y="16226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2"/>
          </p:nvPr>
        </p:nvSpPr>
        <p:spPr>
          <a:xfrm>
            <a:off x="716600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3" hasCustomPrompt="1"/>
          </p:nvPr>
        </p:nvSpPr>
        <p:spPr>
          <a:xfrm>
            <a:off x="3497321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4" hasCustomPrompt="1"/>
          </p:nvPr>
        </p:nvSpPr>
        <p:spPr>
          <a:xfrm>
            <a:off x="3497321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896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6" hasCustomPrompt="1"/>
          </p:nvPr>
        </p:nvSpPr>
        <p:spPr>
          <a:xfrm>
            <a:off x="4689896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7"/>
          </p:nvPr>
        </p:nvSpPr>
        <p:spPr>
          <a:xfrm>
            <a:off x="720000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8"/>
          </p:nvPr>
        </p:nvSpPr>
        <p:spPr>
          <a:xfrm>
            <a:off x="7131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9"/>
          </p:nvPr>
        </p:nvSpPr>
        <p:spPr>
          <a:xfrm>
            <a:off x="5856625" y="1622650"/>
            <a:ext cx="2574300" cy="36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13"/>
          </p:nvPr>
        </p:nvSpPr>
        <p:spPr>
          <a:xfrm>
            <a:off x="5849804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4"/>
          </p:nvPr>
        </p:nvSpPr>
        <p:spPr>
          <a:xfrm>
            <a:off x="5863500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5"/>
          </p:nvPr>
        </p:nvSpPr>
        <p:spPr>
          <a:xfrm>
            <a:off x="58566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13"/>
          <p:cNvGrpSpPr/>
          <p:nvPr/>
        </p:nvGrpSpPr>
        <p:grpSpPr>
          <a:xfrm>
            <a:off x="7455325" y="310599"/>
            <a:ext cx="2337900" cy="560387"/>
            <a:chOff x="6135125" y="2934550"/>
            <a:chExt cx="2337900" cy="701975"/>
          </a:xfrm>
        </p:grpSpPr>
        <p:sp>
          <p:nvSpPr>
            <p:cNvPr id="143" name="Google Shape;143;p13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13"/>
          <p:cNvGrpSpPr/>
          <p:nvPr/>
        </p:nvGrpSpPr>
        <p:grpSpPr>
          <a:xfrm>
            <a:off x="713238" y="4305325"/>
            <a:ext cx="844650" cy="838175"/>
            <a:chOff x="513200" y="2286375"/>
            <a:chExt cx="844650" cy="838175"/>
          </a:xfrm>
        </p:grpSpPr>
        <p:sp>
          <p:nvSpPr>
            <p:cNvPr id="150" name="Google Shape;150;p13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3"/>
          <p:cNvSpPr/>
          <p:nvPr/>
        </p:nvSpPr>
        <p:spPr>
          <a:xfrm>
            <a:off x="1550562" y="4305325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124613" y="-2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13"/>
          <p:cNvGrpSpPr/>
          <p:nvPr/>
        </p:nvGrpSpPr>
        <p:grpSpPr>
          <a:xfrm>
            <a:off x="757688" y="889675"/>
            <a:ext cx="201100" cy="204325"/>
            <a:chOff x="3375338" y="419625"/>
            <a:chExt cx="201100" cy="204325"/>
          </a:xfrm>
        </p:grpSpPr>
        <p:sp>
          <p:nvSpPr>
            <p:cNvPr id="161" name="Google Shape;161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13"/>
          <p:cNvGrpSpPr/>
          <p:nvPr/>
        </p:nvGrpSpPr>
        <p:grpSpPr>
          <a:xfrm>
            <a:off x="2116338" y="4506338"/>
            <a:ext cx="201100" cy="204325"/>
            <a:chOff x="3375338" y="419625"/>
            <a:chExt cx="201100" cy="204325"/>
          </a:xfrm>
        </p:grpSpPr>
        <p:sp>
          <p:nvSpPr>
            <p:cNvPr id="166" name="Google Shape;166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/>
          <p:nvPr/>
        </p:nvSpPr>
        <p:spPr>
          <a:xfrm flipH="1">
            <a:off x="8008900" y="446406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8"/>
          <p:cNvSpPr/>
          <p:nvPr/>
        </p:nvSpPr>
        <p:spPr>
          <a:xfrm flipH="1">
            <a:off x="595600" y="4727631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8"/>
          <p:cNvSpPr/>
          <p:nvPr/>
        </p:nvSpPr>
        <p:spPr>
          <a:xfrm flipH="1">
            <a:off x="176525" y="3876581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18"/>
          <p:cNvGrpSpPr/>
          <p:nvPr/>
        </p:nvGrpSpPr>
        <p:grpSpPr>
          <a:xfrm flipH="1">
            <a:off x="8180850" y="534999"/>
            <a:ext cx="2337900" cy="560387"/>
            <a:chOff x="6135125" y="2934550"/>
            <a:chExt cx="2337900" cy="701975"/>
          </a:xfrm>
        </p:grpSpPr>
        <p:sp>
          <p:nvSpPr>
            <p:cNvPr id="221" name="Google Shape;221;p1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18"/>
          <p:cNvGrpSpPr/>
          <p:nvPr/>
        </p:nvGrpSpPr>
        <p:grpSpPr>
          <a:xfrm rot="10800000">
            <a:off x="936073" y="0"/>
            <a:ext cx="844650" cy="838175"/>
            <a:chOff x="513200" y="2286375"/>
            <a:chExt cx="844650" cy="838175"/>
          </a:xfrm>
        </p:grpSpPr>
        <p:sp>
          <p:nvSpPr>
            <p:cNvPr id="228" name="Google Shape;228;p18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8"/>
          <p:cNvSpPr/>
          <p:nvPr/>
        </p:nvSpPr>
        <p:spPr>
          <a:xfrm rot="10800000">
            <a:off x="98738" y="0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18"/>
          <p:cNvGrpSpPr/>
          <p:nvPr/>
        </p:nvGrpSpPr>
        <p:grpSpPr>
          <a:xfrm rot="10800000">
            <a:off x="176523" y="432838"/>
            <a:ext cx="201100" cy="204325"/>
            <a:chOff x="3375338" y="419625"/>
            <a:chExt cx="201100" cy="204325"/>
          </a:xfrm>
        </p:grpSpPr>
        <p:sp>
          <p:nvSpPr>
            <p:cNvPr id="238" name="Google Shape;238;p18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6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/>
          <p:nvPr/>
        </p:nvSpPr>
        <p:spPr>
          <a:xfrm>
            <a:off x="8403360" y="732112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8563353" y="865803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8563353" y="120925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8898301" y="865803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 flipH="1">
            <a:off x="7975125" y="440056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19"/>
          <p:cNvGrpSpPr/>
          <p:nvPr/>
        </p:nvGrpSpPr>
        <p:grpSpPr>
          <a:xfrm flipH="1">
            <a:off x="-1323875" y="534999"/>
            <a:ext cx="2337900" cy="560387"/>
            <a:chOff x="6135125" y="2934550"/>
            <a:chExt cx="2337900" cy="701975"/>
          </a:xfrm>
        </p:grpSpPr>
        <p:sp>
          <p:nvSpPr>
            <p:cNvPr id="250" name="Google Shape;250;p19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19"/>
          <p:cNvSpPr/>
          <p:nvPr/>
        </p:nvSpPr>
        <p:spPr>
          <a:xfrm>
            <a:off x="8898301" y="1209256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 rot="5400000">
            <a:off x="8401620" y="-8888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 rot="-5400000">
            <a:off x="8401620" y="-8826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7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/>
          <p:nvPr/>
        </p:nvSpPr>
        <p:spPr>
          <a:xfrm rot="-5400000">
            <a:off x="5238" y="-5250"/>
            <a:ext cx="837375" cy="847850"/>
          </a:xfrm>
          <a:custGeom>
            <a:avLst/>
            <a:gdLst/>
            <a:ahLst/>
            <a:cxnLst/>
            <a:rect l="l" t="t" r="r" b="b"/>
            <a:pathLst>
              <a:path w="33495" h="33914" extrusionOk="0">
                <a:moveTo>
                  <a:pt x="0" y="1"/>
                </a:moveTo>
                <a:cubicBezTo>
                  <a:pt x="0" y="9364"/>
                  <a:pt x="3733" y="17826"/>
                  <a:pt x="9910" y="23971"/>
                </a:cubicBezTo>
                <a:cubicBezTo>
                  <a:pt x="15959" y="30020"/>
                  <a:pt x="24261" y="33785"/>
                  <a:pt x="33495" y="33914"/>
                </a:cubicBez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0"/>
          <p:cNvSpPr/>
          <p:nvPr/>
        </p:nvSpPr>
        <p:spPr>
          <a:xfrm rot="-5400000">
            <a:off x="563400" y="604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0"/>
          <p:cNvSpPr/>
          <p:nvPr/>
        </p:nvSpPr>
        <p:spPr>
          <a:xfrm rot="-5400000">
            <a:off x="710600" y="604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0"/>
          <p:cNvSpPr/>
          <p:nvPr/>
        </p:nvSpPr>
        <p:spPr>
          <a:xfrm rot="-5400000">
            <a:off x="563400" y="46042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0"/>
          <p:cNvSpPr/>
          <p:nvPr/>
        </p:nvSpPr>
        <p:spPr>
          <a:xfrm rot="-5400000">
            <a:off x="710600" y="46042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0"/>
          <p:cNvSpPr/>
          <p:nvPr/>
        </p:nvSpPr>
        <p:spPr>
          <a:xfrm rot="5400000">
            <a:off x="7686537" y="536437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59" r:id="rId5"/>
    <p:sldLayoutId id="2147483664" r:id="rId6"/>
    <p:sldLayoutId id="2147483665" r:id="rId7"/>
    <p:sldLayoutId id="2147483666" r:id="rId8"/>
    <p:sldLayoutId id="2147483678" r:id="rId9"/>
    <p:sldLayoutId id="214748367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"/>
          <p:cNvSpPr txBox="1">
            <a:spLocks noGrp="1"/>
          </p:cNvSpPr>
          <p:nvPr>
            <p:ph type="title"/>
          </p:nvPr>
        </p:nvSpPr>
        <p:spPr>
          <a:xfrm>
            <a:off x="4778500" y="833888"/>
            <a:ext cx="3650400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Projet</a:t>
            </a:r>
            <a:br>
              <a:rPr lang="en" sz="5500" dirty="0"/>
            </a:br>
            <a:r>
              <a:rPr lang="en" sz="5500" dirty="0"/>
              <a:t>BIG DATA</a:t>
            </a:r>
            <a:endParaRPr sz="3000" b="0" dirty="0"/>
          </a:p>
        </p:txBody>
      </p:sp>
      <p:pic>
        <p:nvPicPr>
          <p:cNvPr id="506" name="Google Shape;506;p36"/>
          <p:cNvPicPr preferRelativeResize="0"/>
          <p:nvPr/>
        </p:nvPicPr>
        <p:blipFill rotWithShape="1">
          <a:blip r:embed="rId3">
            <a:alphaModFix/>
          </a:blip>
          <a:srcRect l="26501" r="22028"/>
          <a:stretch/>
        </p:blipFill>
        <p:spPr>
          <a:xfrm>
            <a:off x="0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sp>
        <p:nvSpPr>
          <p:cNvPr id="507" name="Google Shape;507;p36"/>
          <p:cNvSpPr/>
          <p:nvPr/>
        </p:nvSpPr>
        <p:spPr>
          <a:xfrm flipH="1">
            <a:off x="841394" y="4334235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8" name="Google Shape;508;p36"/>
          <p:cNvSpPr/>
          <p:nvPr/>
        </p:nvSpPr>
        <p:spPr>
          <a:xfrm flipH="1">
            <a:off x="4026" y="4306100"/>
            <a:ext cx="834193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p36"/>
          <p:cNvSpPr/>
          <p:nvPr/>
        </p:nvSpPr>
        <p:spPr>
          <a:xfrm flipH="1">
            <a:off x="-12" y="4306100"/>
            <a:ext cx="844681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10" name="Google Shape;510;p36"/>
          <p:cNvGrpSpPr/>
          <p:nvPr/>
        </p:nvGrpSpPr>
        <p:grpSpPr>
          <a:xfrm flipH="1">
            <a:off x="841394" y="3496085"/>
            <a:ext cx="844650" cy="838175"/>
            <a:chOff x="513200" y="2286375"/>
            <a:chExt cx="844650" cy="838175"/>
          </a:xfrm>
        </p:grpSpPr>
        <p:sp>
          <p:nvSpPr>
            <p:cNvPr id="511" name="Google Shape;511;p36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19" name="Google Shape;519;p36"/>
          <p:cNvSpPr/>
          <p:nvPr/>
        </p:nvSpPr>
        <p:spPr>
          <a:xfrm flipH="1">
            <a:off x="4059" y="3496085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1" name="Google Shape;521;p36"/>
          <p:cNvSpPr/>
          <p:nvPr/>
        </p:nvSpPr>
        <p:spPr>
          <a:xfrm>
            <a:off x="437488" y="561638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22" name="Google Shape;522;p36"/>
          <p:cNvGrpSpPr/>
          <p:nvPr/>
        </p:nvGrpSpPr>
        <p:grpSpPr>
          <a:xfrm>
            <a:off x="1348863" y="320338"/>
            <a:ext cx="201100" cy="204325"/>
            <a:chOff x="3375338" y="419625"/>
            <a:chExt cx="201100" cy="204325"/>
          </a:xfrm>
        </p:grpSpPr>
        <p:sp>
          <p:nvSpPr>
            <p:cNvPr id="523" name="Google Shape;523;p3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Google Shape;505;p36">
            <a:extLst>
              <a:ext uri="{FF2B5EF4-FFF2-40B4-BE49-F238E27FC236}">
                <a16:creationId xmlns:a16="http://schemas.microsoft.com/office/drawing/2014/main" id="{B41C3FB9-DC62-203A-579D-4E8CA71012C1}"/>
              </a:ext>
            </a:extLst>
          </p:cNvPr>
          <p:cNvSpPr txBox="1">
            <a:spLocks/>
          </p:cNvSpPr>
          <p:nvPr/>
        </p:nvSpPr>
        <p:spPr>
          <a:xfrm>
            <a:off x="6235447" y="4515450"/>
            <a:ext cx="3650400" cy="4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fr-MA" sz="1600" b="0" dirty="0">
                <a:solidFill>
                  <a:schemeClr val="tx1"/>
                </a:solidFill>
              </a:rPr>
              <a:t>Encadré par Mr:</a:t>
            </a:r>
          </a:p>
          <a:p>
            <a:pPr algn="ctr"/>
            <a:r>
              <a:rPr lang="fr-MA" sz="1600" b="0" dirty="0">
                <a:solidFill>
                  <a:schemeClr val="tx1"/>
                </a:solidFill>
              </a:rPr>
              <a:t> </a:t>
            </a:r>
            <a:r>
              <a:rPr lang="fr-MA" sz="1600" b="0" u="sng" dirty="0">
                <a:solidFill>
                  <a:schemeClr val="tx1"/>
                </a:solidFill>
              </a:rPr>
              <a:t>LIMA Alex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4DE4C4FF-7183-75D7-9655-673AB84F5C2A}"/>
              </a:ext>
            </a:extLst>
          </p:cNvPr>
          <p:cNvSpPr txBox="1">
            <a:spLocks/>
          </p:cNvSpPr>
          <p:nvPr/>
        </p:nvSpPr>
        <p:spPr>
          <a:xfrm>
            <a:off x="719999" y="30323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dirty="0"/>
              <a:t>Difficulté et Amélioration</a:t>
            </a:r>
            <a:endParaRPr lang="fr-M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EC1C4E-9882-1F5A-203E-26C9993806DD}"/>
              </a:ext>
            </a:extLst>
          </p:cNvPr>
          <p:cNvSpPr/>
          <p:nvPr/>
        </p:nvSpPr>
        <p:spPr>
          <a:xfrm>
            <a:off x="1371599" y="1274400"/>
            <a:ext cx="6400800" cy="340026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fr-FR" dirty="0"/>
              <a:t>Certains fichiers de données s’affichaient mal</a:t>
            </a:r>
          </a:p>
          <a:p>
            <a:pPr marL="285750" indent="-285750" algn="ctr">
              <a:buFontTx/>
              <a:buChar char="-"/>
            </a:pPr>
            <a:r>
              <a:rPr lang="fr-FR" dirty="0"/>
              <a:t>Problème de communication entre les </a:t>
            </a:r>
            <a:r>
              <a:rPr lang="fr-FR" dirty="0" err="1"/>
              <a:t>dataframes</a:t>
            </a:r>
            <a:r>
              <a:rPr lang="fr-FR" dirty="0"/>
              <a:t> et </a:t>
            </a:r>
            <a:r>
              <a:rPr lang="fr-FR" dirty="0" err="1"/>
              <a:t>Streamlit</a:t>
            </a:r>
            <a:endParaRPr lang="fr-FR" dirty="0"/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7326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48"/>
          <p:cNvGrpSpPr/>
          <p:nvPr/>
        </p:nvGrpSpPr>
        <p:grpSpPr>
          <a:xfrm>
            <a:off x="3895583" y="1343607"/>
            <a:ext cx="4610696" cy="2456286"/>
            <a:chOff x="233350" y="949250"/>
            <a:chExt cx="7137300" cy="3802300"/>
          </a:xfrm>
        </p:grpSpPr>
        <p:sp>
          <p:nvSpPr>
            <p:cNvPr id="683" name="Google Shape;683;p48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8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8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8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8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8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8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8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8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8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8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8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8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8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8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8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8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8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8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8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8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8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8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8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8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8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8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8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8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8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8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8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8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8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8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8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8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8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8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8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8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8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8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8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8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8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111;p64">
            <a:extLst>
              <a:ext uri="{FF2B5EF4-FFF2-40B4-BE49-F238E27FC236}">
                <a16:creationId xmlns:a16="http://schemas.microsoft.com/office/drawing/2014/main" id="{D1080EE0-7831-874D-9999-4FB61E5E06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028" y="1550391"/>
            <a:ext cx="2912154" cy="1661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THANKS</a:t>
            </a:r>
            <a:endParaRPr sz="5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3000">
              <a:schemeClr val="dk1"/>
            </a:gs>
            <a:gs pos="47000">
              <a:srgbClr val="08848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"/>
          <p:cNvSpPr/>
          <p:nvPr/>
        </p:nvSpPr>
        <p:spPr>
          <a:xfrm rot="5400000">
            <a:off x="9334925" y="4960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8" name="Google Shape;538;p38"/>
          <p:cNvSpPr txBox="1">
            <a:spLocks noGrp="1"/>
          </p:cNvSpPr>
          <p:nvPr>
            <p:ph type="title" idx="4"/>
          </p:nvPr>
        </p:nvSpPr>
        <p:spPr>
          <a:xfrm>
            <a:off x="3497321" y="2630615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 dirty="0"/>
          </a:p>
        </p:txBody>
      </p:sp>
      <p:sp>
        <p:nvSpPr>
          <p:cNvPr id="539" name="Google Shape;539;p38"/>
          <p:cNvSpPr txBox="1">
            <a:spLocks noGrp="1"/>
          </p:cNvSpPr>
          <p:nvPr>
            <p:ph type="title" idx="6"/>
          </p:nvPr>
        </p:nvSpPr>
        <p:spPr>
          <a:xfrm>
            <a:off x="4689896" y="1332715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 dirty="0"/>
          </a:p>
        </p:txBody>
      </p:sp>
      <p:sp>
        <p:nvSpPr>
          <p:cNvPr id="540" name="Google Shape;540;p38"/>
          <p:cNvSpPr txBox="1">
            <a:spLocks noGrp="1"/>
          </p:cNvSpPr>
          <p:nvPr>
            <p:ph type="title" idx="3"/>
          </p:nvPr>
        </p:nvSpPr>
        <p:spPr>
          <a:xfrm>
            <a:off x="3497321" y="1332715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541" name="Google Shape;541;p38"/>
          <p:cNvSpPr txBox="1">
            <a:spLocks noGrp="1"/>
          </p:cNvSpPr>
          <p:nvPr>
            <p:ph type="title" idx="5"/>
          </p:nvPr>
        </p:nvSpPr>
        <p:spPr>
          <a:xfrm>
            <a:off x="4689896" y="2630615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 dirty="0"/>
          </a:p>
        </p:txBody>
      </p:sp>
      <p:sp>
        <p:nvSpPr>
          <p:cNvPr id="542" name="Google Shape;542;p38"/>
          <p:cNvSpPr txBox="1">
            <a:spLocks noGrp="1"/>
          </p:cNvSpPr>
          <p:nvPr>
            <p:ph type="title"/>
          </p:nvPr>
        </p:nvSpPr>
        <p:spPr>
          <a:xfrm>
            <a:off x="720000" y="3769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TABLE OF CONTENTS</a:t>
            </a:r>
          </a:p>
        </p:txBody>
      </p:sp>
      <p:sp>
        <p:nvSpPr>
          <p:cNvPr id="545" name="Google Shape;545;p38"/>
          <p:cNvSpPr txBox="1">
            <a:spLocks noGrp="1"/>
          </p:cNvSpPr>
          <p:nvPr>
            <p:ph type="subTitle" idx="7"/>
          </p:nvPr>
        </p:nvSpPr>
        <p:spPr>
          <a:xfrm>
            <a:off x="4919769" y="2991373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Méthodologie</a:t>
            </a:r>
            <a:endParaRPr dirty="0"/>
          </a:p>
        </p:txBody>
      </p:sp>
      <p:sp>
        <p:nvSpPr>
          <p:cNvPr id="547" name="Google Shape;547;p38"/>
          <p:cNvSpPr txBox="1">
            <a:spLocks noGrp="1"/>
          </p:cNvSpPr>
          <p:nvPr>
            <p:ph type="subTitle" idx="9"/>
          </p:nvPr>
        </p:nvSpPr>
        <p:spPr>
          <a:xfrm>
            <a:off x="614492" y="1680909"/>
            <a:ext cx="311639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 sujet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E</a:t>
            </a:r>
            <a:r>
              <a:rPr lang="en" dirty="0"/>
              <a:t>t sources de données</a:t>
            </a:r>
            <a:endParaRPr dirty="0"/>
          </a:p>
        </p:txBody>
      </p:sp>
      <p:sp>
        <p:nvSpPr>
          <p:cNvPr id="549" name="Google Shape;549;p38"/>
          <p:cNvSpPr txBox="1">
            <a:spLocks noGrp="1"/>
          </p:cNvSpPr>
          <p:nvPr>
            <p:ph type="subTitle" idx="14"/>
          </p:nvPr>
        </p:nvSpPr>
        <p:spPr>
          <a:xfrm>
            <a:off x="5634596" y="1661734"/>
            <a:ext cx="3994178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 utilisées</a:t>
            </a:r>
            <a:endParaRPr dirty="0"/>
          </a:p>
        </p:txBody>
      </p:sp>
      <p:sp>
        <p:nvSpPr>
          <p:cNvPr id="10" name="Google Shape;538;p38">
            <a:extLst>
              <a:ext uri="{FF2B5EF4-FFF2-40B4-BE49-F238E27FC236}">
                <a16:creationId xmlns:a16="http://schemas.microsoft.com/office/drawing/2014/main" id="{09A9D696-3055-BC64-46AF-CD1161285CD4}"/>
              </a:ext>
            </a:extLst>
          </p:cNvPr>
          <p:cNvSpPr txBox="1">
            <a:spLocks/>
          </p:cNvSpPr>
          <p:nvPr/>
        </p:nvSpPr>
        <p:spPr>
          <a:xfrm>
            <a:off x="3497321" y="3928096"/>
            <a:ext cx="944700" cy="953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05.</a:t>
            </a:r>
          </a:p>
        </p:txBody>
      </p:sp>
      <p:sp>
        <p:nvSpPr>
          <p:cNvPr id="12" name="Google Shape;545;p38">
            <a:extLst>
              <a:ext uri="{FF2B5EF4-FFF2-40B4-BE49-F238E27FC236}">
                <a16:creationId xmlns:a16="http://schemas.microsoft.com/office/drawing/2014/main" id="{0E8C8B42-212C-78C7-6236-986291F00329}"/>
              </a:ext>
            </a:extLst>
          </p:cNvPr>
          <p:cNvSpPr txBox="1">
            <a:spLocks/>
          </p:cNvSpPr>
          <p:nvPr/>
        </p:nvSpPr>
        <p:spPr>
          <a:xfrm>
            <a:off x="5425796" y="4219996"/>
            <a:ext cx="3059505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MA" dirty="0"/>
              <a:t>Difficultés rencontrés </a:t>
            </a:r>
          </a:p>
          <a:p>
            <a:pPr marL="0" indent="0"/>
            <a:r>
              <a:rPr lang="fr-MA" dirty="0"/>
              <a:t>Et axe d’amélioration</a:t>
            </a:r>
          </a:p>
        </p:txBody>
      </p:sp>
      <p:sp>
        <p:nvSpPr>
          <p:cNvPr id="13" name="Google Shape;545;p38">
            <a:extLst>
              <a:ext uri="{FF2B5EF4-FFF2-40B4-BE49-F238E27FC236}">
                <a16:creationId xmlns:a16="http://schemas.microsoft.com/office/drawing/2014/main" id="{AA5D3AFA-6206-EC0D-B86A-10BA17FBA508}"/>
              </a:ext>
            </a:extLst>
          </p:cNvPr>
          <p:cNvSpPr txBox="1">
            <a:spLocks/>
          </p:cNvSpPr>
          <p:nvPr/>
        </p:nvSpPr>
        <p:spPr>
          <a:xfrm>
            <a:off x="720000" y="4166650"/>
            <a:ext cx="25743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MA" dirty="0"/>
              <a:t>Démonstration</a:t>
            </a:r>
          </a:p>
        </p:txBody>
      </p:sp>
      <p:sp>
        <p:nvSpPr>
          <p:cNvPr id="6" name="Google Shape;538;p38">
            <a:extLst>
              <a:ext uri="{FF2B5EF4-FFF2-40B4-BE49-F238E27FC236}">
                <a16:creationId xmlns:a16="http://schemas.microsoft.com/office/drawing/2014/main" id="{981F1D82-89FF-F9F3-3998-AC74B26EACB8}"/>
              </a:ext>
            </a:extLst>
          </p:cNvPr>
          <p:cNvSpPr txBox="1">
            <a:spLocks/>
          </p:cNvSpPr>
          <p:nvPr/>
        </p:nvSpPr>
        <p:spPr>
          <a:xfrm>
            <a:off x="4701618" y="3928096"/>
            <a:ext cx="944700" cy="953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06.</a:t>
            </a:r>
          </a:p>
        </p:txBody>
      </p:sp>
      <p:sp>
        <p:nvSpPr>
          <p:cNvPr id="8" name="Google Shape;545;p38">
            <a:extLst>
              <a:ext uri="{FF2B5EF4-FFF2-40B4-BE49-F238E27FC236}">
                <a16:creationId xmlns:a16="http://schemas.microsoft.com/office/drawing/2014/main" id="{372D69FB-3F35-16D0-6B94-055565089BA3}"/>
              </a:ext>
            </a:extLst>
          </p:cNvPr>
          <p:cNvSpPr txBox="1">
            <a:spLocks/>
          </p:cNvSpPr>
          <p:nvPr/>
        </p:nvSpPr>
        <p:spPr>
          <a:xfrm>
            <a:off x="720000" y="2958365"/>
            <a:ext cx="25743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dirty="0"/>
              <a:t>Gestion de projet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2"/>
          <p:cNvSpPr/>
          <p:nvPr/>
        </p:nvSpPr>
        <p:spPr>
          <a:xfrm flipH="1">
            <a:off x="1480624" y="1012874"/>
            <a:ext cx="6182751" cy="3950464"/>
          </a:xfrm>
          <a:prstGeom prst="round1Rect">
            <a:avLst>
              <a:gd name="adj" fmla="val 2634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oogle Shape;4726;p73">
            <a:extLst>
              <a:ext uri="{FF2B5EF4-FFF2-40B4-BE49-F238E27FC236}">
                <a16:creationId xmlns:a16="http://schemas.microsoft.com/office/drawing/2014/main" id="{4CA30C98-EE66-5405-A75B-98E67B51F529}"/>
              </a:ext>
            </a:extLst>
          </p:cNvPr>
          <p:cNvGrpSpPr/>
          <p:nvPr/>
        </p:nvGrpSpPr>
        <p:grpSpPr>
          <a:xfrm>
            <a:off x="3424153" y="1281227"/>
            <a:ext cx="2774669" cy="3529924"/>
            <a:chOff x="2373234" y="2428317"/>
            <a:chExt cx="708828" cy="935378"/>
          </a:xfrm>
        </p:grpSpPr>
        <p:sp>
          <p:nvSpPr>
            <p:cNvPr id="3" name="Google Shape;4727;p73">
              <a:extLst>
                <a:ext uri="{FF2B5EF4-FFF2-40B4-BE49-F238E27FC236}">
                  <a16:creationId xmlns:a16="http://schemas.microsoft.com/office/drawing/2014/main" id="{38006992-93BF-FE29-DF3E-D9641F38DBB1}"/>
                </a:ext>
              </a:extLst>
            </p:cNvPr>
            <p:cNvSpPr/>
            <p:nvPr/>
          </p:nvSpPr>
          <p:spPr>
            <a:xfrm>
              <a:off x="2418065" y="2799334"/>
              <a:ext cx="619167" cy="193359"/>
            </a:xfrm>
            <a:custGeom>
              <a:avLst/>
              <a:gdLst/>
              <a:ahLst/>
              <a:cxnLst/>
              <a:rect l="l" t="t" r="r" b="b"/>
              <a:pathLst>
                <a:path w="116549" h="36397" extrusionOk="0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 dirty="0">
                  <a:latin typeface="Righteous" panose="020B0604020202020204" charset="0"/>
                </a:rPr>
                <a:t>Data.gouv.fr</a:t>
              </a:r>
              <a:endParaRPr sz="2400" dirty="0">
                <a:latin typeface="Righteous" panose="020B0604020202020204" charset="0"/>
              </a:endParaRPr>
            </a:p>
          </p:txBody>
        </p:sp>
        <p:sp>
          <p:nvSpPr>
            <p:cNvPr id="4" name="Google Shape;4728;p73">
              <a:extLst>
                <a:ext uri="{FF2B5EF4-FFF2-40B4-BE49-F238E27FC236}">
                  <a16:creationId xmlns:a16="http://schemas.microsoft.com/office/drawing/2014/main" id="{5326178C-B1E3-BE47-144B-2E555B9A90F2}"/>
                </a:ext>
              </a:extLst>
            </p:cNvPr>
            <p:cNvSpPr/>
            <p:nvPr/>
          </p:nvSpPr>
          <p:spPr>
            <a:xfrm>
              <a:off x="2373234" y="2761962"/>
              <a:ext cx="248482" cy="268106"/>
            </a:xfrm>
            <a:custGeom>
              <a:avLst/>
              <a:gdLst/>
              <a:ahLst/>
              <a:cxnLst/>
              <a:rect l="l" t="t" r="r" b="b"/>
              <a:pathLst>
                <a:path w="46773" h="50467" extrusionOk="0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4730;p73">
              <a:extLst>
                <a:ext uri="{FF2B5EF4-FFF2-40B4-BE49-F238E27FC236}">
                  <a16:creationId xmlns:a16="http://schemas.microsoft.com/office/drawing/2014/main" id="{CBF305D4-F212-1529-AF8D-BBA7A3AEE774}"/>
                </a:ext>
              </a:extLst>
            </p:cNvPr>
            <p:cNvSpPr/>
            <p:nvPr/>
          </p:nvSpPr>
          <p:spPr>
            <a:xfrm>
              <a:off x="2716740" y="3024884"/>
              <a:ext cx="181296" cy="99333"/>
            </a:xfrm>
            <a:custGeom>
              <a:avLst/>
              <a:gdLst/>
              <a:ahLst/>
              <a:cxnLst/>
              <a:rect l="l" t="t" r="r" b="b"/>
              <a:pathLst>
                <a:path w="54065" h="18698" extrusionOk="0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4731;p73">
              <a:extLst>
                <a:ext uri="{FF2B5EF4-FFF2-40B4-BE49-F238E27FC236}">
                  <a16:creationId xmlns:a16="http://schemas.microsoft.com/office/drawing/2014/main" id="{4111D612-0E95-91D5-AA53-3690DFD85A49}"/>
                </a:ext>
              </a:extLst>
            </p:cNvPr>
            <p:cNvSpPr/>
            <p:nvPr/>
          </p:nvSpPr>
          <p:spPr>
            <a:xfrm>
              <a:off x="2537287" y="3024884"/>
              <a:ext cx="181296" cy="99333"/>
            </a:xfrm>
            <a:custGeom>
              <a:avLst/>
              <a:gdLst/>
              <a:ahLst/>
              <a:cxnLst/>
              <a:rect l="l" t="t" r="r" b="b"/>
              <a:pathLst>
                <a:path w="54064" h="18698" extrusionOk="0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4733;p73">
              <a:extLst>
                <a:ext uri="{FF2B5EF4-FFF2-40B4-BE49-F238E27FC236}">
                  <a16:creationId xmlns:a16="http://schemas.microsoft.com/office/drawing/2014/main" id="{A680C4B1-F57E-623A-A83A-68E1E73D2512}"/>
                </a:ext>
              </a:extLst>
            </p:cNvPr>
            <p:cNvSpPr/>
            <p:nvPr/>
          </p:nvSpPr>
          <p:spPr>
            <a:xfrm>
              <a:off x="2767514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4734;p73">
              <a:extLst>
                <a:ext uri="{FF2B5EF4-FFF2-40B4-BE49-F238E27FC236}">
                  <a16:creationId xmlns:a16="http://schemas.microsoft.com/office/drawing/2014/main" id="{A19DC877-918D-7BFA-47DC-4785132D3193}"/>
                </a:ext>
              </a:extLst>
            </p:cNvPr>
            <p:cNvSpPr/>
            <p:nvPr/>
          </p:nvSpPr>
          <p:spPr>
            <a:xfrm>
              <a:off x="2404879" y="3151259"/>
              <a:ext cx="261795" cy="212436"/>
            </a:xfrm>
            <a:custGeom>
              <a:avLst/>
              <a:gdLst/>
              <a:ahLst/>
              <a:cxnLst/>
              <a:rect l="l" t="t" r="r" b="b"/>
              <a:pathLst>
                <a:path w="49279" h="39988" extrusionOk="0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4736;p73">
              <a:extLst>
                <a:ext uri="{FF2B5EF4-FFF2-40B4-BE49-F238E27FC236}">
                  <a16:creationId xmlns:a16="http://schemas.microsoft.com/office/drawing/2014/main" id="{8F68FB57-38A5-4918-A440-5F4B7F5751BF}"/>
                </a:ext>
              </a:extLst>
            </p:cNvPr>
            <p:cNvSpPr/>
            <p:nvPr/>
          </p:nvSpPr>
          <p:spPr>
            <a:xfrm>
              <a:off x="2891366" y="3113966"/>
              <a:ext cx="17924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737;p73">
              <a:extLst>
                <a:ext uri="{FF2B5EF4-FFF2-40B4-BE49-F238E27FC236}">
                  <a16:creationId xmlns:a16="http://schemas.microsoft.com/office/drawing/2014/main" id="{C783FC6F-EF86-3FBA-8D1E-39F3810249A6}"/>
                </a:ext>
              </a:extLst>
            </p:cNvPr>
            <p:cNvSpPr/>
            <p:nvPr/>
          </p:nvSpPr>
          <p:spPr>
            <a:xfrm>
              <a:off x="2528419" y="3113953"/>
              <a:ext cx="18130" cy="17924"/>
            </a:xfrm>
            <a:custGeom>
              <a:avLst/>
              <a:gdLst/>
              <a:ahLst/>
              <a:cxnLst/>
              <a:rect l="l" t="t" r="r" b="b"/>
              <a:pathLst>
                <a:path w="3374" h="3374" extrusionOk="0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4740;p73">
              <a:extLst>
                <a:ext uri="{FF2B5EF4-FFF2-40B4-BE49-F238E27FC236}">
                  <a16:creationId xmlns:a16="http://schemas.microsoft.com/office/drawing/2014/main" id="{FCEEDE85-8BA1-4037-5ACF-69DCC9C5DCDD}"/>
                </a:ext>
              </a:extLst>
            </p:cNvPr>
            <p:cNvSpPr/>
            <p:nvPr/>
          </p:nvSpPr>
          <p:spPr>
            <a:xfrm>
              <a:off x="2708442" y="3017224"/>
              <a:ext cx="17914" cy="17919"/>
            </a:xfrm>
            <a:custGeom>
              <a:avLst/>
              <a:gdLst/>
              <a:ahLst/>
              <a:cxnLst/>
              <a:rect l="l" t="t" r="r" b="b"/>
              <a:pathLst>
                <a:path w="3372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4741;p73">
              <a:extLst>
                <a:ext uri="{FF2B5EF4-FFF2-40B4-BE49-F238E27FC236}">
                  <a16:creationId xmlns:a16="http://schemas.microsoft.com/office/drawing/2014/main" id="{5B67A8F8-C923-4246-8285-9A3463B2D737}"/>
                </a:ext>
              </a:extLst>
            </p:cNvPr>
            <p:cNvSpPr/>
            <p:nvPr/>
          </p:nvSpPr>
          <p:spPr>
            <a:xfrm>
              <a:off x="2726356" y="2667807"/>
              <a:ext cx="2582" cy="99322"/>
            </a:xfrm>
            <a:custGeom>
              <a:avLst/>
              <a:gdLst/>
              <a:ahLst/>
              <a:cxnLst/>
              <a:rect l="l" t="t" r="r" b="b"/>
              <a:pathLst>
                <a:path w="486" h="18696" extrusionOk="0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4744;p73">
              <a:extLst>
                <a:ext uri="{FF2B5EF4-FFF2-40B4-BE49-F238E27FC236}">
                  <a16:creationId xmlns:a16="http://schemas.microsoft.com/office/drawing/2014/main" id="{48C0F39A-95DA-2441-0A0E-0F3EAB5495D9}"/>
                </a:ext>
              </a:extLst>
            </p:cNvPr>
            <p:cNvSpPr/>
            <p:nvPr/>
          </p:nvSpPr>
          <p:spPr>
            <a:xfrm>
              <a:off x="2596756" y="2428317"/>
              <a:ext cx="261784" cy="212447"/>
            </a:xfrm>
            <a:custGeom>
              <a:avLst/>
              <a:gdLst/>
              <a:ahLst/>
              <a:cxnLst/>
              <a:rect l="l" t="t" r="r" b="b"/>
              <a:pathLst>
                <a:path w="49277" h="39990" extrusionOk="0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4747;p73">
              <a:extLst>
                <a:ext uri="{FF2B5EF4-FFF2-40B4-BE49-F238E27FC236}">
                  <a16:creationId xmlns:a16="http://schemas.microsoft.com/office/drawing/2014/main" id="{A83CE180-5E24-6ED7-4843-C9B91C1A335C}"/>
                </a:ext>
              </a:extLst>
            </p:cNvPr>
            <p:cNvSpPr/>
            <p:nvPr/>
          </p:nvSpPr>
          <p:spPr>
            <a:xfrm>
              <a:off x="2718685" y="2660136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4750;p73">
              <a:extLst>
                <a:ext uri="{FF2B5EF4-FFF2-40B4-BE49-F238E27FC236}">
                  <a16:creationId xmlns:a16="http://schemas.microsoft.com/office/drawing/2014/main" id="{589FB470-F3DC-C1BE-0FEB-A0A45D79093F}"/>
                </a:ext>
              </a:extLst>
            </p:cNvPr>
            <p:cNvSpPr/>
            <p:nvPr/>
          </p:nvSpPr>
          <p:spPr>
            <a:xfrm>
              <a:off x="2718685" y="2756878"/>
              <a:ext cx="17919" cy="17919"/>
            </a:xfrm>
            <a:custGeom>
              <a:avLst/>
              <a:gdLst/>
              <a:ahLst/>
              <a:cxnLst/>
              <a:rect l="l" t="t" r="r" b="b"/>
              <a:pathLst>
                <a:path w="3373" h="3373" extrusionOk="0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4759;p73">
              <a:extLst>
                <a:ext uri="{FF2B5EF4-FFF2-40B4-BE49-F238E27FC236}">
                  <a16:creationId xmlns:a16="http://schemas.microsoft.com/office/drawing/2014/main" id="{54B72688-863E-9BDC-1B74-650C295698F0}"/>
                </a:ext>
              </a:extLst>
            </p:cNvPr>
            <p:cNvSpPr/>
            <p:nvPr/>
          </p:nvSpPr>
          <p:spPr>
            <a:xfrm>
              <a:off x="2833559" y="2761962"/>
              <a:ext cx="248503" cy="268106"/>
            </a:xfrm>
            <a:custGeom>
              <a:avLst/>
              <a:gdLst/>
              <a:ahLst/>
              <a:cxnLst/>
              <a:rect l="l" t="t" r="r" b="b"/>
              <a:pathLst>
                <a:path w="46777" h="50467" extrusionOk="0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19" name="Google Shape;607;p43">
            <a:extLst>
              <a:ext uri="{FF2B5EF4-FFF2-40B4-BE49-F238E27FC236}">
                <a16:creationId xmlns:a16="http://schemas.microsoft.com/office/drawing/2014/main" id="{C9C55E78-E7DA-AC00-30E3-94F8AEBE05DE}"/>
              </a:ext>
            </a:extLst>
          </p:cNvPr>
          <p:cNvSpPr txBox="1">
            <a:spLocks/>
          </p:cNvSpPr>
          <p:nvPr/>
        </p:nvSpPr>
        <p:spPr>
          <a:xfrm>
            <a:off x="4505761" y="1428346"/>
            <a:ext cx="617865" cy="50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1400" b="0" dirty="0"/>
              <a:t>École</a:t>
            </a:r>
          </a:p>
        </p:txBody>
      </p:sp>
      <p:sp>
        <p:nvSpPr>
          <p:cNvPr id="667" name="Google Shape;607;p43">
            <a:extLst>
              <a:ext uri="{FF2B5EF4-FFF2-40B4-BE49-F238E27FC236}">
                <a16:creationId xmlns:a16="http://schemas.microsoft.com/office/drawing/2014/main" id="{01E471B7-D066-5A62-0B4D-41889B141BBF}"/>
              </a:ext>
            </a:extLst>
          </p:cNvPr>
          <p:cNvSpPr txBox="1">
            <a:spLocks/>
          </p:cNvSpPr>
          <p:nvPr/>
        </p:nvSpPr>
        <p:spPr>
          <a:xfrm>
            <a:off x="3713871" y="4151853"/>
            <a:ext cx="686139" cy="50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1400" b="0" dirty="0"/>
              <a:t>Loyer</a:t>
            </a:r>
          </a:p>
        </p:txBody>
      </p:sp>
      <p:sp>
        <p:nvSpPr>
          <p:cNvPr id="668" name="Google Shape;607;p43">
            <a:extLst>
              <a:ext uri="{FF2B5EF4-FFF2-40B4-BE49-F238E27FC236}">
                <a16:creationId xmlns:a16="http://schemas.microsoft.com/office/drawing/2014/main" id="{0C0C7D3C-4DBA-1C94-29DF-0A7BA7D448F5}"/>
              </a:ext>
            </a:extLst>
          </p:cNvPr>
          <p:cNvSpPr txBox="1">
            <a:spLocks/>
          </p:cNvSpPr>
          <p:nvPr/>
        </p:nvSpPr>
        <p:spPr>
          <a:xfrm>
            <a:off x="4814693" y="4159998"/>
            <a:ext cx="1315999" cy="50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1400" b="0" dirty="0"/>
              <a:t>Carburants</a:t>
            </a:r>
          </a:p>
        </p:txBody>
      </p:sp>
      <p:sp>
        <p:nvSpPr>
          <p:cNvPr id="8" name="Google Shape;614;p43">
            <a:extLst>
              <a:ext uri="{FF2B5EF4-FFF2-40B4-BE49-F238E27FC236}">
                <a16:creationId xmlns:a16="http://schemas.microsoft.com/office/drawing/2014/main" id="{71BE4396-602E-DC63-3FBB-94807FDC8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1026" y="2489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de sujet</a:t>
            </a:r>
            <a:br>
              <a:rPr lang="fr-FR" dirty="0"/>
            </a:br>
            <a:r>
              <a:rPr lang="fr-FR" dirty="0"/>
              <a:t>Et sources de données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720000" y="6194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Technologies utilisées</a:t>
            </a:r>
            <a:endParaRPr dirty="0"/>
          </a:p>
        </p:txBody>
      </p:sp>
      <p:graphicFrame>
        <p:nvGraphicFramePr>
          <p:cNvPr id="630" name="Diagramme 629">
            <a:extLst>
              <a:ext uri="{FF2B5EF4-FFF2-40B4-BE49-F238E27FC236}">
                <a16:creationId xmlns:a16="http://schemas.microsoft.com/office/drawing/2014/main" id="{FB19AA56-0D55-A718-1BCD-B709371E01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5507908"/>
              </p:ext>
            </p:extLst>
          </p:nvPr>
        </p:nvGraphicFramePr>
        <p:xfrm>
          <a:off x="1015218" y="1406768"/>
          <a:ext cx="7113563" cy="4055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32" name="Image 631">
            <a:extLst>
              <a:ext uri="{FF2B5EF4-FFF2-40B4-BE49-F238E27FC236}">
                <a16:creationId xmlns:a16="http://schemas.microsoft.com/office/drawing/2014/main" id="{4053EB29-4852-E411-5406-4D1BFB926F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6148" y="2301495"/>
            <a:ext cx="1064973" cy="599047"/>
          </a:xfrm>
          <a:prstGeom prst="rect">
            <a:avLst/>
          </a:prstGeom>
        </p:spPr>
      </p:pic>
      <p:pic>
        <p:nvPicPr>
          <p:cNvPr id="636" name="Image 635">
            <a:extLst>
              <a:ext uri="{FF2B5EF4-FFF2-40B4-BE49-F238E27FC236}">
                <a16:creationId xmlns:a16="http://schemas.microsoft.com/office/drawing/2014/main" id="{7104BCBE-23BD-8E7E-2B10-4C0723E37E0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485" t="22356" r="19124" b="22019"/>
          <a:stretch/>
        </p:blipFill>
        <p:spPr>
          <a:xfrm>
            <a:off x="3399891" y="2442270"/>
            <a:ext cx="894039" cy="472880"/>
          </a:xfrm>
          <a:prstGeom prst="rect">
            <a:avLst/>
          </a:prstGeom>
        </p:spPr>
      </p:pic>
      <p:pic>
        <p:nvPicPr>
          <p:cNvPr id="642" name="Image 641" descr="Une image contenant texte, clipart, graphiques vectoriels&#10;&#10;Description générée automatiquement">
            <a:extLst>
              <a:ext uri="{FF2B5EF4-FFF2-40B4-BE49-F238E27FC236}">
                <a16:creationId xmlns:a16="http://schemas.microsoft.com/office/drawing/2014/main" id="{E0DB7A23-46A4-FC55-6460-D011B66521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2981" y="2374747"/>
            <a:ext cx="895439" cy="507056"/>
          </a:xfrm>
          <a:prstGeom prst="rect">
            <a:avLst/>
          </a:prstGeom>
        </p:spPr>
      </p:pic>
      <p:pic>
        <p:nvPicPr>
          <p:cNvPr id="648" name="Image 647">
            <a:extLst>
              <a:ext uri="{FF2B5EF4-FFF2-40B4-BE49-F238E27FC236}">
                <a16:creationId xmlns:a16="http://schemas.microsoft.com/office/drawing/2014/main" id="{193F62C0-B5C9-A2AA-D019-CA59670A91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02868" y="2186619"/>
            <a:ext cx="1520183" cy="760093"/>
          </a:xfrm>
          <a:prstGeom prst="rect">
            <a:avLst/>
          </a:prstGeom>
        </p:spPr>
      </p:pic>
      <p:pic>
        <p:nvPicPr>
          <p:cNvPr id="650" name="Image 649" descr="Une image contenant texte, graphiques vectoriels&#10;&#10;Description générée automatiquement">
            <a:extLst>
              <a:ext uri="{FF2B5EF4-FFF2-40B4-BE49-F238E27FC236}">
                <a16:creationId xmlns:a16="http://schemas.microsoft.com/office/drawing/2014/main" id="{C06CFE0C-9316-DAFB-D08D-4EC238B3205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1052"/>
          <a:stretch/>
        </p:blipFill>
        <p:spPr>
          <a:xfrm>
            <a:off x="6620534" y="1909697"/>
            <a:ext cx="498154" cy="799404"/>
          </a:xfrm>
          <a:prstGeom prst="rect">
            <a:avLst/>
          </a:prstGeom>
        </p:spPr>
      </p:pic>
      <p:pic>
        <p:nvPicPr>
          <p:cNvPr id="652" name="Image 651" descr="Une image contenant texte, graphiques vectoriels&#10;&#10;Description générée automatiquement">
            <a:extLst>
              <a:ext uri="{FF2B5EF4-FFF2-40B4-BE49-F238E27FC236}">
                <a16:creationId xmlns:a16="http://schemas.microsoft.com/office/drawing/2014/main" id="{021D02BB-B0AD-E512-0AF9-8C8F02C512C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60430" r="46670"/>
          <a:stretch/>
        </p:blipFill>
        <p:spPr>
          <a:xfrm>
            <a:off x="6225568" y="2628275"/>
            <a:ext cx="1064974" cy="49387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D7EFD5A-ADE7-C0D7-7852-13FF8DF124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3183" y="2228349"/>
            <a:ext cx="738496" cy="6868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B36D6-6944-4FD3-72A8-67328F3C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fr-FR" dirty="0"/>
              <a:t>Gestion de projet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F3D7FDF-3732-6C88-9CA6-F695B1BD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812" y="2805066"/>
            <a:ext cx="1508093" cy="13522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02AF53E-51C7-31BA-8981-5E0C0EBE9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374746"/>
            <a:ext cx="1372320" cy="137232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0BCD37C-ABC9-690C-BAA5-18A61DE30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844" y="1296800"/>
            <a:ext cx="2676064" cy="150528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71B97F9-F2EA-115F-C454-369427BFEF0A}"/>
              </a:ext>
            </a:extLst>
          </p:cNvPr>
          <p:cNvSpPr txBox="1"/>
          <p:nvPr/>
        </p:nvSpPr>
        <p:spPr>
          <a:xfrm>
            <a:off x="1164251" y="280208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solidFill>
                  <a:schemeClr val="accent6"/>
                </a:solidFill>
              </a:rPr>
              <a:t>Communication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F324ADA-3417-F771-1520-8994EF3152D6}"/>
              </a:ext>
            </a:extLst>
          </p:cNvPr>
          <p:cNvSpPr txBox="1"/>
          <p:nvPr/>
        </p:nvSpPr>
        <p:spPr>
          <a:xfrm>
            <a:off x="5312089" y="2862401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solidFill>
                  <a:schemeClr val="accent6"/>
                </a:solidFill>
              </a:rPr>
              <a:t>Partage des fichiers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5C14580-2CC1-A226-80F9-F90A1113F1AC}"/>
              </a:ext>
            </a:extLst>
          </p:cNvPr>
          <p:cNvSpPr txBox="1"/>
          <p:nvPr/>
        </p:nvSpPr>
        <p:spPr>
          <a:xfrm>
            <a:off x="3112603" y="4157323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solidFill>
                  <a:schemeClr val="accent6"/>
                </a:solidFill>
              </a:rPr>
              <a:t>Document de suivi</a:t>
            </a:r>
            <a:endParaRPr lang="fr-FR" b="1" dirty="0">
              <a:solidFill>
                <a:schemeClr val="accent6"/>
              </a:solidFill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06DF41B-2182-B71E-6840-FF14A4943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300" y="1415517"/>
            <a:ext cx="1363281" cy="126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B36D6-6944-4FD3-72A8-67328F3C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Méthodologie</a:t>
            </a:r>
            <a:endParaRPr lang="fr-MA" dirty="0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06090AF2-A5D3-5551-DE0D-182D382F5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77211"/>
            <a:ext cx="8595360" cy="212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35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B36D6-6944-4FD3-72A8-67328F3C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Méthodologie</a:t>
            </a:r>
            <a:endParaRPr lang="fr-M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1B4ECDA-FF58-4BEF-67DE-DD3A38A0C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559" y="1419943"/>
            <a:ext cx="4160881" cy="320068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533DA588-FCD3-6E08-2B1B-9A69EB91B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580" y="1916708"/>
            <a:ext cx="6210838" cy="1524132"/>
          </a:xfrm>
          <a:prstGeom prst="rect">
            <a:avLst/>
          </a:prstGeom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38AF456A-2103-E144-CF1F-578405C82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941" y="3617537"/>
            <a:ext cx="5944115" cy="10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7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B36D6-6944-4FD3-72A8-67328F3C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Méthodologie</a:t>
            </a:r>
            <a:endParaRPr lang="fr-M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51A9387-EF48-B36B-9C77-71264710EDCD}"/>
              </a:ext>
            </a:extLst>
          </p:cNvPr>
          <p:cNvSpPr txBox="1"/>
          <p:nvPr/>
        </p:nvSpPr>
        <p:spPr>
          <a:xfrm>
            <a:off x="1080000" y="1745769"/>
            <a:ext cx="7365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fr-F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= </a:t>
            </a:r>
            <a:r>
              <a:rPr lang="fr-F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fr-FR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data_velo</a:t>
            </a:r>
            <a:r>
              <a:rPr lang="fr-F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/Villes/ville_1.csv"</a:t>
            </a:r>
            <a:endParaRPr lang="fr-F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974BE19-2582-527D-F17E-296E283CBD60}"/>
              </a:ext>
            </a:extLst>
          </p:cNvPr>
          <p:cNvSpPr txBox="1"/>
          <p:nvPr/>
        </p:nvSpPr>
        <p:spPr>
          <a:xfrm>
            <a:off x="1080000" y="2870169"/>
            <a:ext cx="7797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fr-FR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= </a:t>
            </a:r>
            <a:r>
              <a:rPr lang="fr-F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hdfs</a:t>
            </a:r>
            <a:r>
              <a:rPr lang="fr-FR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://namenode:9000/data/carbu.csv""</a:t>
            </a:r>
            <a:endParaRPr lang="fr-FR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853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4"/>
          <p:cNvSpPr txBox="1">
            <a:spLocks noGrp="1"/>
          </p:cNvSpPr>
          <p:nvPr>
            <p:ph type="title"/>
          </p:nvPr>
        </p:nvSpPr>
        <p:spPr>
          <a:xfrm>
            <a:off x="663729" y="2356766"/>
            <a:ext cx="371835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Démonstration</a:t>
            </a:r>
            <a:endParaRPr dirty="0"/>
          </a:p>
        </p:txBody>
      </p:sp>
      <p:pic>
        <p:nvPicPr>
          <p:cNvPr id="3" name="Google Shape;635;p45">
            <a:extLst>
              <a:ext uri="{FF2B5EF4-FFF2-40B4-BE49-F238E27FC236}">
                <a16:creationId xmlns:a16="http://schemas.microsoft.com/office/drawing/2014/main" id="{9A0AC245-DCF4-A7BA-9DD3-FFB7B1DF23C0}"/>
              </a:ext>
            </a:extLst>
          </p:cNvPr>
          <p:cNvPicPr preferRelativeResize="0"/>
          <p:nvPr/>
        </p:nvPicPr>
        <p:blipFill>
          <a:blip r:embed="rId3"/>
          <a:srcRect l="28250" r="28250"/>
          <a:stretch/>
        </p:blipFill>
        <p:spPr>
          <a:xfrm flipH="1">
            <a:off x="5159254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sp>
        <p:nvSpPr>
          <p:cNvPr id="11" name="Google Shape;507;p36">
            <a:extLst>
              <a:ext uri="{FF2B5EF4-FFF2-40B4-BE49-F238E27FC236}">
                <a16:creationId xmlns:a16="http://schemas.microsoft.com/office/drawing/2014/main" id="{58C03812-EC51-17FA-C088-78BE0A8E7A5E}"/>
              </a:ext>
            </a:extLst>
          </p:cNvPr>
          <p:cNvSpPr/>
          <p:nvPr/>
        </p:nvSpPr>
        <p:spPr>
          <a:xfrm flipH="1">
            <a:off x="8292304" y="5143475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09;p36">
            <a:extLst>
              <a:ext uri="{FF2B5EF4-FFF2-40B4-BE49-F238E27FC236}">
                <a16:creationId xmlns:a16="http://schemas.microsoft.com/office/drawing/2014/main" id="{A9013F19-D05E-0D34-A6F5-2982EEE4142B}"/>
              </a:ext>
            </a:extLst>
          </p:cNvPr>
          <p:cNvSpPr/>
          <p:nvPr/>
        </p:nvSpPr>
        <p:spPr>
          <a:xfrm flipH="1">
            <a:off x="7450898" y="5115340"/>
            <a:ext cx="844681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510;p36">
            <a:extLst>
              <a:ext uri="{FF2B5EF4-FFF2-40B4-BE49-F238E27FC236}">
                <a16:creationId xmlns:a16="http://schemas.microsoft.com/office/drawing/2014/main" id="{B058B634-6400-728D-6AD5-F74509E85767}"/>
              </a:ext>
            </a:extLst>
          </p:cNvPr>
          <p:cNvGrpSpPr/>
          <p:nvPr/>
        </p:nvGrpSpPr>
        <p:grpSpPr>
          <a:xfrm flipH="1">
            <a:off x="8292304" y="4305325"/>
            <a:ext cx="844650" cy="838175"/>
            <a:chOff x="513200" y="2286375"/>
            <a:chExt cx="844650" cy="838175"/>
          </a:xfrm>
        </p:grpSpPr>
        <p:sp>
          <p:nvSpPr>
            <p:cNvPr id="14" name="Google Shape;511;p36">
              <a:extLst>
                <a:ext uri="{FF2B5EF4-FFF2-40B4-BE49-F238E27FC236}">
                  <a16:creationId xmlns:a16="http://schemas.microsoft.com/office/drawing/2014/main" id="{D3A5E7B9-1FBE-F3FD-E9C6-7FA53ABFC1E4}"/>
                </a:ext>
              </a:extLst>
            </p:cNvPr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12;p36">
              <a:extLst>
                <a:ext uri="{FF2B5EF4-FFF2-40B4-BE49-F238E27FC236}">
                  <a16:creationId xmlns:a16="http://schemas.microsoft.com/office/drawing/2014/main" id="{DB2179D3-5735-AA01-814E-B55E16613E1C}"/>
                </a:ext>
              </a:extLst>
            </p:cNvPr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13;p36">
              <a:extLst>
                <a:ext uri="{FF2B5EF4-FFF2-40B4-BE49-F238E27FC236}">
                  <a16:creationId xmlns:a16="http://schemas.microsoft.com/office/drawing/2014/main" id="{68F55DC9-664C-5227-8A0F-4B0E87CC03AF}"/>
                </a:ext>
              </a:extLst>
            </p:cNvPr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14;p36">
              <a:extLst>
                <a:ext uri="{FF2B5EF4-FFF2-40B4-BE49-F238E27FC236}">
                  <a16:creationId xmlns:a16="http://schemas.microsoft.com/office/drawing/2014/main" id="{61CC518C-1C5B-EE02-2C93-C62FBD97B7C3}"/>
                </a:ext>
              </a:extLst>
            </p:cNvPr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5;p36">
              <a:extLst>
                <a:ext uri="{FF2B5EF4-FFF2-40B4-BE49-F238E27FC236}">
                  <a16:creationId xmlns:a16="http://schemas.microsoft.com/office/drawing/2014/main" id="{0372F0BB-CD8D-7F95-4135-E20DC20DA696}"/>
                </a:ext>
              </a:extLst>
            </p:cNvPr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16;p36">
              <a:extLst>
                <a:ext uri="{FF2B5EF4-FFF2-40B4-BE49-F238E27FC236}">
                  <a16:creationId xmlns:a16="http://schemas.microsoft.com/office/drawing/2014/main" id="{795F3748-41C7-D306-539E-F4E91E74106A}"/>
                </a:ext>
              </a:extLst>
            </p:cNvPr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17;p36">
              <a:extLst>
                <a:ext uri="{FF2B5EF4-FFF2-40B4-BE49-F238E27FC236}">
                  <a16:creationId xmlns:a16="http://schemas.microsoft.com/office/drawing/2014/main" id="{C68CC5DD-6FC5-3B13-6994-11025C2053AA}"/>
                </a:ext>
              </a:extLst>
            </p:cNvPr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18;p36">
              <a:extLst>
                <a:ext uri="{FF2B5EF4-FFF2-40B4-BE49-F238E27FC236}">
                  <a16:creationId xmlns:a16="http://schemas.microsoft.com/office/drawing/2014/main" id="{29702A0A-8872-F7BC-C71B-9C7022F59A46}"/>
                </a:ext>
              </a:extLst>
            </p:cNvPr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519;p36">
            <a:extLst>
              <a:ext uri="{FF2B5EF4-FFF2-40B4-BE49-F238E27FC236}">
                <a16:creationId xmlns:a16="http://schemas.microsoft.com/office/drawing/2014/main" id="{27D479B2-8F61-FDDD-10E2-C44138623E36}"/>
              </a:ext>
            </a:extLst>
          </p:cNvPr>
          <p:cNvSpPr/>
          <p:nvPr/>
        </p:nvSpPr>
        <p:spPr>
          <a:xfrm flipH="1">
            <a:off x="7454969" y="4305325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 Science Company Profile by Slidesgo">
  <a:themeElements>
    <a:clrScheme name="Simple Light">
      <a:dk1>
        <a:srgbClr val="10092D"/>
      </a:dk1>
      <a:lt1>
        <a:srgbClr val="0084FF"/>
      </a:lt1>
      <a:dk2>
        <a:srgbClr val="00FFD5"/>
      </a:dk2>
      <a:lt2>
        <a:srgbClr val="FAFAFA"/>
      </a:lt2>
      <a:accent1>
        <a:srgbClr val="FAFAF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A6A9016DD3E44C8FC5D02F6D23608C" ma:contentTypeVersion="11" ma:contentTypeDescription="Crée un document." ma:contentTypeScope="" ma:versionID="3404d2c33b6f18c02b648e9f7f3d107f">
  <xsd:schema xmlns:xsd="http://www.w3.org/2001/XMLSchema" xmlns:xs="http://www.w3.org/2001/XMLSchema" xmlns:p="http://schemas.microsoft.com/office/2006/metadata/properties" xmlns:ns3="f762fc80-d5c9-41b3-865b-c47e771b20be" xmlns:ns4="8c799dcc-2f29-43ef-b21a-e969ca3d0ffa" targetNamespace="http://schemas.microsoft.com/office/2006/metadata/properties" ma:root="true" ma:fieldsID="f337abfb0b03478fbe24f9e96cc1545d" ns3:_="" ns4:_="">
    <xsd:import namespace="f762fc80-d5c9-41b3-865b-c47e771b20be"/>
    <xsd:import namespace="8c799dcc-2f29-43ef-b21a-e969ca3d0f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62fc80-d5c9-41b3-865b-c47e771b20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799dcc-2f29-43ef-b21a-e969ca3d0ff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762fc80-d5c9-41b3-865b-c47e771b20be" xsi:nil="true"/>
  </documentManagement>
</p:properties>
</file>

<file path=customXml/itemProps1.xml><?xml version="1.0" encoding="utf-8"?>
<ds:datastoreItem xmlns:ds="http://schemas.openxmlformats.org/officeDocument/2006/customXml" ds:itemID="{2DB43ADB-DE87-49D8-B5AD-072C93D527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62fc80-d5c9-41b3-865b-c47e771b20be"/>
    <ds:schemaRef ds:uri="8c799dcc-2f29-43ef-b21a-e969ca3d0f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F23C755-D45D-4BA3-8BBF-74417C6284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03EF68-9EDD-453F-AA29-CDBC40184E5D}">
  <ds:schemaRefs>
    <ds:schemaRef ds:uri="http://schemas.microsoft.com/office/2006/metadata/properties"/>
    <ds:schemaRef ds:uri="http://schemas.microsoft.com/office/infopath/2007/PartnerControls"/>
    <ds:schemaRef ds:uri="f762fc80-d5c9-41b3-865b-c47e771b20b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134</Words>
  <Application>Microsoft Office PowerPoint</Application>
  <PresentationFormat>Affichage à l'écran (16:9)</PresentationFormat>
  <Paragraphs>42</Paragraphs>
  <Slides>11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Righteous</vt:lpstr>
      <vt:lpstr>Bebas Neue</vt:lpstr>
      <vt:lpstr>Consolas</vt:lpstr>
      <vt:lpstr>Spartan</vt:lpstr>
      <vt:lpstr>Arial</vt:lpstr>
      <vt:lpstr>Data Science Company Profile by Slidesgo</vt:lpstr>
      <vt:lpstr>Projet BIG DATA</vt:lpstr>
      <vt:lpstr>03.</vt:lpstr>
      <vt:lpstr>Présentation de sujet Et sources de données</vt:lpstr>
      <vt:lpstr>Technologies utilisées</vt:lpstr>
      <vt:lpstr>Gestion de projet</vt:lpstr>
      <vt:lpstr>Méthodologie</vt:lpstr>
      <vt:lpstr>Méthodologie</vt:lpstr>
      <vt:lpstr>Méthodologie</vt:lpstr>
      <vt:lpstr>Démonstration</vt:lpstr>
      <vt:lpstr>Présentation PowerPoint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BIG DATA</dc:title>
  <dc:creator>khattab youssef</dc:creator>
  <cp:lastModifiedBy>TOUSSENEL Axel</cp:lastModifiedBy>
  <cp:revision>12</cp:revision>
  <dcterms:modified xsi:type="dcterms:W3CDTF">2022-11-17T09:44:48Z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0x0101003FA6A9016DD3E44C8FC5D02F6D23608C</vt:lpwstr>
  </property>
</Properties>
</file>